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06DAF-504E-4C73-82F0-AAD7ED64DE6C}" type="datetimeFigureOut">
              <a:rPr lang="uk-UA"/>
              <a:pPr>
                <a:defRPr/>
              </a:pPr>
              <a:t>12.04.2023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47CD8-7163-42E8-8D91-0F09A8A8576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97FDC-D3D8-4215-BDE2-AE855832C35E}" type="datetimeFigureOut">
              <a:rPr lang="uk-UA"/>
              <a:pPr>
                <a:defRPr/>
              </a:pPr>
              <a:t>12.04.2023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15FF-588C-44BF-B44B-5670337B93D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C06C8-B7E7-491E-A0AB-4A3394750B8D}" type="datetimeFigureOut">
              <a:rPr lang="uk-UA"/>
              <a:pPr>
                <a:defRPr/>
              </a:pPr>
              <a:t>12.04.2023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A86B5-13D9-44D8-9358-09D71B42D18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703B3-04D4-45AA-B279-1BEE892D9092}" type="datetimeFigureOut">
              <a:rPr lang="uk-UA"/>
              <a:pPr>
                <a:defRPr/>
              </a:pPr>
              <a:t>12.04.2023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1E69-BBC8-4DF9-9199-C2839733714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BAEDA-B25F-4140-9AAB-0B852C5E689B}" type="datetimeFigureOut">
              <a:rPr lang="uk-UA"/>
              <a:pPr>
                <a:defRPr/>
              </a:pPr>
              <a:t>12.04.2023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3190D-704A-40BC-9AB6-467B9093F09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9F7E-C52C-493B-B4C3-C86F49D30FCB}" type="datetimeFigureOut">
              <a:rPr lang="uk-UA"/>
              <a:pPr>
                <a:defRPr/>
              </a:pPr>
              <a:t>12.04.2023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CDEC-5F64-4C6F-820C-E66769DA479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C4A2B-872B-42AB-8DCE-2BCA4EAD8CDE}" type="datetimeFigureOut">
              <a:rPr lang="uk-UA"/>
              <a:pPr>
                <a:defRPr/>
              </a:pPr>
              <a:t>12.04.2023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D7266-A4EB-44C5-A9BB-5311DE58731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BEFF-F99A-406F-B238-A94658A5DF68}" type="datetimeFigureOut">
              <a:rPr lang="uk-UA"/>
              <a:pPr>
                <a:defRPr/>
              </a:pPr>
              <a:t>12.04.2023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D942F-715E-40BF-8BE0-C9508B1C593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AF1DF-AEEC-40B0-935A-1BAC87A29395}" type="datetimeFigureOut">
              <a:rPr lang="uk-UA"/>
              <a:pPr>
                <a:defRPr/>
              </a:pPr>
              <a:t>12.04.2023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3EE3E-3058-414C-AA8A-3DE6D18F4C9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2FFC9-F729-473A-B55E-86FF1641A0AC}" type="datetimeFigureOut">
              <a:rPr lang="uk-UA"/>
              <a:pPr>
                <a:defRPr/>
              </a:pPr>
              <a:t>12.04.2023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AD1D8-1F38-4346-8E93-AB72E8A09F8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8A47F-ED27-4772-8D6A-5C8D2BA2A377}" type="datetimeFigureOut">
              <a:rPr lang="uk-UA"/>
              <a:pPr>
                <a:defRPr/>
              </a:pPr>
              <a:t>12.04.2023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BE17-F650-4D7F-9B5C-6679683FF13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E2ED-2992-4587-8037-E8185F2276F3}" type="datetimeFigureOut">
              <a:rPr lang="uk-UA"/>
              <a:pPr>
                <a:defRPr/>
              </a:pPr>
              <a:t>12.04.2023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74D29B-ADE8-4ECE-AA6F-51DE5AB1862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/>
          </a:p>
        </p:txBody>
      </p:sp>
      <p:pic>
        <p:nvPicPr>
          <p:cNvPr id="13315" name="Рисунок 3" descr="1-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1438"/>
            <a:ext cx="8001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3" descr="12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238125"/>
            <a:ext cx="7572375" cy="6346825"/>
          </a:xfr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 descr="13-2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95263"/>
            <a:ext cx="7643813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22-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55588"/>
            <a:ext cx="7572375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5" descr="26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285750"/>
            <a:ext cx="7500937" cy="6202363"/>
          </a:xfr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4(1)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0"/>
            <a:ext cx="8072437" cy="6858000"/>
          </a:xfr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2875"/>
            <a:ext cx="8001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285750"/>
            <a:ext cx="7358063" cy="6169025"/>
          </a:xfr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42875"/>
            <a:ext cx="7805738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285750"/>
            <a:ext cx="7527925" cy="6311900"/>
          </a:xfr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9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214313"/>
            <a:ext cx="7715250" cy="6467475"/>
          </a:xfr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285750"/>
            <a:ext cx="7572375" cy="6286500"/>
          </a:xfr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1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214313"/>
            <a:ext cx="7643813" cy="6407150"/>
          </a:xfr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useri</dc:creator>
  <cp:lastModifiedBy>julia</cp:lastModifiedBy>
  <cp:revision>8</cp:revision>
  <dcterms:created xsi:type="dcterms:W3CDTF">2023-04-10T06:11:42Z</dcterms:created>
  <dcterms:modified xsi:type="dcterms:W3CDTF">2023-04-12T05:43:37Z</dcterms:modified>
</cp:coreProperties>
</file>